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3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36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8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9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3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40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3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5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3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1C17-F721-4E34-AB9B-4A725BD519D3}" type="datetimeFigureOut">
              <a:rPr kumimoji="1" lang="ja-JP" altLang="en-US" smtClean="0"/>
              <a:t>2020/4/1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C0CB-5D2F-4440-BFE0-03BF78DAB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4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3999" y="2609879"/>
            <a:ext cx="9760085" cy="1076089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図書館リニューアルオープン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32042" y="1247944"/>
            <a:ext cx="9144000" cy="1106150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令和２年４月１日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43949" y="4656982"/>
            <a:ext cx="10120184" cy="11259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８年間の準備期間を経て、令和２年４月１日にリニューアルオープンしました。構想・計画の段階から完成に至るまで、多くの方々にご協力いただき、心より感謝いたします。</a:t>
            </a:r>
          </a:p>
          <a:p>
            <a:pPr algn="l"/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本校学生・教職員並びに地域</a:t>
            </a:r>
            <a:r>
              <a:rPr lang="ja-JP" altLang="en-US" sz="2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の利用者の方々</a:t>
            </a:r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に愛される図書館を目指し、スタッフ一同頑張ってまいります。皆様のご来館をお待ちしています。</a:t>
            </a:r>
          </a:p>
          <a:p>
            <a:pPr algn="l"/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　　　　　　　　　　　　　　　　　　　　　　　　　　　　　　　　　　　　　　　　　　　図書館長</a:t>
            </a:r>
          </a:p>
        </p:txBody>
      </p:sp>
    </p:spTree>
    <p:extLst>
      <p:ext uri="{BB962C8B-B14F-4D97-AF65-F5344CB8AC3E}">
        <p14:creationId xmlns:p14="http://schemas.microsoft.com/office/powerpoint/2010/main" val="6240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63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図書館にエレベーターが設置されました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878"/>
            <a:ext cx="5181600" cy="2912832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878"/>
            <a:ext cx="5181600" cy="2912832"/>
          </a:xfrm>
        </p:spPr>
      </p:pic>
    </p:spTree>
    <p:extLst>
      <p:ext uri="{BB962C8B-B14F-4D97-AF65-F5344CB8AC3E}">
        <p14:creationId xmlns:p14="http://schemas.microsoft.com/office/powerpoint/2010/main" val="10033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33221-898E-4398-9D29-10F42B03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95" y="1534827"/>
            <a:ext cx="5084805" cy="44265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　　受付・カウンター</a:t>
            </a:r>
          </a:p>
        </p:txBody>
      </p:sp>
      <p:pic>
        <p:nvPicPr>
          <p:cNvPr id="6" name="コンテンツ プレースホルダー 5" descr="図書館にいる&#10;&#10;自動的に生成された説明">
            <a:extLst>
              <a:ext uri="{FF2B5EF4-FFF2-40B4-BE49-F238E27FC236}">
                <a16:creationId xmlns:a16="http://schemas.microsoft.com/office/drawing/2014/main" id="{0E1B7EFE-3445-470C-BFF7-06A5DF297E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8253"/>
            <a:ext cx="5181600" cy="2906082"/>
          </a:xfrm>
        </p:spPr>
      </p:pic>
      <p:pic>
        <p:nvPicPr>
          <p:cNvPr id="10" name="コンテンツ プレースホルダー 9" descr="床, 屋内, 部屋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2B255C6C-7382-4A9C-81C4-D9A4F64EF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450"/>
            <a:ext cx="5181600" cy="2911688"/>
          </a:xfr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53AD48-0B2B-4F10-8153-7542C034E3A8}"/>
              </a:ext>
            </a:extLst>
          </p:cNvPr>
          <p:cNvSpPr/>
          <p:nvPr/>
        </p:nvSpPr>
        <p:spPr>
          <a:xfrm>
            <a:off x="5212585" y="3244334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受付・カウンター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6314875-59D1-44AC-B47F-AABD26D0BDC5}"/>
              </a:ext>
            </a:extLst>
          </p:cNvPr>
          <p:cNvSpPr/>
          <p:nvPr/>
        </p:nvSpPr>
        <p:spPr>
          <a:xfrm>
            <a:off x="5212585" y="3244334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受付・カウンター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39AC3D-B532-4200-BA9E-CF24F577D142}"/>
              </a:ext>
            </a:extLst>
          </p:cNvPr>
          <p:cNvSpPr/>
          <p:nvPr/>
        </p:nvSpPr>
        <p:spPr>
          <a:xfrm>
            <a:off x="6922166" y="5669586"/>
            <a:ext cx="3681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/>
              <a:t>DVD</a:t>
            </a:r>
            <a:r>
              <a:rPr lang="ja-JP" altLang="en-US" sz="4000" dirty="0"/>
              <a:t>鑑賞</a:t>
            </a:r>
          </a:p>
        </p:txBody>
      </p:sp>
    </p:spTree>
    <p:extLst>
      <p:ext uri="{BB962C8B-B14F-4D97-AF65-F5344CB8AC3E}">
        <p14:creationId xmlns:p14="http://schemas.microsoft.com/office/powerpoint/2010/main" val="11662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46835-E2CB-48ED-B923-59DB9874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1751"/>
            <a:ext cx="5181600" cy="953099"/>
          </a:xfrm>
        </p:spPr>
        <p:txBody>
          <a:bodyPr/>
          <a:lstStyle/>
          <a:p>
            <a:pPr algn="ctr"/>
            <a:r>
              <a:rPr kumimoji="1" lang="en-US" altLang="ja-JP" dirty="0"/>
              <a:t>ICT</a:t>
            </a:r>
            <a:r>
              <a:rPr kumimoji="1" lang="ja-JP" altLang="en-US" dirty="0"/>
              <a:t>みやま</a:t>
            </a:r>
            <a:r>
              <a:rPr kumimoji="1" lang="ja-JP" altLang="en-US" sz="4000" dirty="0"/>
              <a:t>ルーム</a:t>
            </a:r>
          </a:p>
        </p:txBody>
      </p:sp>
      <p:pic>
        <p:nvPicPr>
          <p:cNvPr id="8" name="コンテンツ プレースホルダー 7" descr="屋内, 床, 部屋, 天井 が含まれている画像&#10;&#10;自動的に生成された説明">
            <a:extLst>
              <a:ext uri="{FF2B5EF4-FFF2-40B4-BE49-F238E27FC236}">
                <a16:creationId xmlns:a16="http://schemas.microsoft.com/office/drawing/2014/main" id="{E159E6CA-ECC3-4182-B12B-512E8F58C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7013"/>
            <a:ext cx="5181600" cy="2908561"/>
          </a:xfrm>
        </p:spPr>
      </p:pic>
      <p:pic>
        <p:nvPicPr>
          <p:cNvPr id="10" name="コンテンツ プレースホルダー 9" descr="床, 屋内, 窓, 部屋 が含まれている画像&#10;&#10;自動的に生成された説明">
            <a:extLst>
              <a:ext uri="{FF2B5EF4-FFF2-40B4-BE49-F238E27FC236}">
                <a16:creationId xmlns:a16="http://schemas.microsoft.com/office/drawing/2014/main" id="{E075C4AE-6CA6-458C-ACD2-F196197F9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6325"/>
            <a:ext cx="5181600" cy="2909938"/>
          </a:xfr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2749C6-BC34-43B9-8E06-A0F1B3D77079}"/>
              </a:ext>
            </a:extLst>
          </p:cNvPr>
          <p:cNvSpPr/>
          <p:nvPr/>
        </p:nvSpPr>
        <p:spPr>
          <a:xfrm>
            <a:off x="7105136" y="1401737"/>
            <a:ext cx="374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/>
              <a:t>ICT</a:t>
            </a:r>
            <a:r>
              <a:rPr lang="ja-JP" altLang="en-US" sz="4000" dirty="0"/>
              <a:t>自習室</a:t>
            </a:r>
          </a:p>
        </p:txBody>
      </p:sp>
    </p:spTree>
    <p:extLst>
      <p:ext uri="{BB962C8B-B14F-4D97-AF65-F5344CB8AC3E}">
        <p14:creationId xmlns:p14="http://schemas.microsoft.com/office/powerpoint/2010/main" val="4250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32AA9-4D1F-4B95-A5D5-979DFAED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056"/>
            <a:ext cx="5257800" cy="899856"/>
          </a:xfrm>
        </p:spPr>
        <p:txBody>
          <a:bodyPr/>
          <a:lstStyle/>
          <a:p>
            <a:pPr algn="ctr"/>
            <a:r>
              <a:rPr kumimoji="1" lang="ja-JP" altLang="en-US" dirty="0"/>
              <a:t>閲覧室</a:t>
            </a:r>
          </a:p>
        </p:txBody>
      </p:sp>
      <p:pic>
        <p:nvPicPr>
          <p:cNvPr id="6" name="コンテンツ プレースホルダー 5" descr="タイル張りのバスルーム&#10;&#10;自動的に生成された説明">
            <a:extLst>
              <a:ext uri="{FF2B5EF4-FFF2-40B4-BE49-F238E27FC236}">
                <a16:creationId xmlns:a16="http://schemas.microsoft.com/office/drawing/2014/main" id="{22EDC1AE-C8F8-45CC-9867-FE0677E33F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6325"/>
            <a:ext cx="5181600" cy="2909938"/>
          </a:xfrm>
        </p:spPr>
      </p:pic>
      <p:pic>
        <p:nvPicPr>
          <p:cNvPr id="8" name="コンテンツ プレースホルダー 7" descr="屋内, 窓, 建物, 座る が含まれている画像&#10;&#10;自動的に生成された説明">
            <a:extLst>
              <a:ext uri="{FF2B5EF4-FFF2-40B4-BE49-F238E27FC236}">
                <a16:creationId xmlns:a16="http://schemas.microsoft.com/office/drawing/2014/main" id="{29C1FD36-CAFC-4CA5-BB89-9E2F87A2C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7013"/>
            <a:ext cx="5181600" cy="2908561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A5A670-02DC-42B8-A739-866EC69507BE}"/>
              </a:ext>
            </a:extLst>
          </p:cNvPr>
          <p:cNvSpPr/>
          <p:nvPr/>
        </p:nvSpPr>
        <p:spPr>
          <a:xfrm>
            <a:off x="6327689" y="5726262"/>
            <a:ext cx="4870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/>
              <a:t>ミーティングルーム</a:t>
            </a:r>
            <a:r>
              <a:rPr lang="en-US" altLang="ja-JP" sz="4000" dirty="0"/>
              <a:t>(1)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46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5C2A54-D93F-46B2-910A-24015F8D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1802"/>
            <a:ext cx="5257800" cy="731867"/>
          </a:xfrm>
        </p:spPr>
        <p:txBody>
          <a:bodyPr/>
          <a:lstStyle/>
          <a:p>
            <a:pPr algn="ctr"/>
            <a:r>
              <a:rPr kumimoji="1" lang="en-US" altLang="ja-JP" dirty="0"/>
              <a:t>CALL</a:t>
            </a:r>
            <a:r>
              <a:rPr kumimoji="1" lang="ja-JP" altLang="en-US" dirty="0"/>
              <a:t>教室</a:t>
            </a:r>
          </a:p>
        </p:txBody>
      </p:sp>
      <p:pic>
        <p:nvPicPr>
          <p:cNvPr id="8" name="コンテンツ プレースホルダー 7" descr="床, 屋内, 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F6B176E-E160-4BF2-A1AE-6291777D20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7013"/>
            <a:ext cx="5181600" cy="2908561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771DC9C-5742-4347-8BBD-B5C6A51005CE}"/>
              </a:ext>
            </a:extLst>
          </p:cNvPr>
          <p:cNvSpPr/>
          <p:nvPr/>
        </p:nvSpPr>
        <p:spPr>
          <a:xfrm>
            <a:off x="6449641" y="5728042"/>
            <a:ext cx="4799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/>
              <a:t>コラーニングスペース</a:t>
            </a:r>
          </a:p>
        </p:txBody>
      </p:sp>
      <p:pic>
        <p:nvPicPr>
          <p:cNvPr id="7" name="コンテンツ プレースホルダー 6" descr="屋内, 天井, テーブル, 窓 が含まれている画像&#10;&#10;自動的に生成された説明">
            <a:extLst>
              <a:ext uri="{FF2B5EF4-FFF2-40B4-BE49-F238E27FC236}">
                <a16:creationId xmlns:a16="http://schemas.microsoft.com/office/drawing/2014/main" id="{2C30507A-246B-45A6-865A-06E25B3895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6325"/>
            <a:ext cx="5181600" cy="2909938"/>
          </a:xfrm>
        </p:spPr>
      </p:pic>
    </p:spTree>
    <p:extLst>
      <p:ext uri="{BB962C8B-B14F-4D97-AF65-F5344CB8AC3E}">
        <p14:creationId xmlns:p14="http://schemas.microsoft.com/office/powerpoint/2010/main" val="4024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EB4E2-9A62-47AA-8630-8A79FC5B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16409"/>
            <a:ext cx="5257800" cy="904625"/>
          </a:xfrm>
        </p:spPr>
        <p:txBody>
          <a:bodyPr/>
          <a:lstStyle/>
          <a:p>
            <a:r>
              <a:rPr kumimoji="1" lang="ja-JP" altLang="en-US" dirty="0"/>
              <a:t>ブラウジングスペース</a:t>
            </a:r>
          </a:p>
        </p:txBody>
      </p:sp>
      <p:pic>
        <p:nvPicPr>
          <p:cNvPr id="6" name="コンテンツ プレースホルダー 5" descr="屋内, 天井, 部屋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8D2729C8-5B57-4B7A-96EA-FE60D9F25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5450"/>
            <a:ext cx="5181600" cy="2911688"/>
          </a:xfrm>
        </p:spPr>
      </p:pic>
      <p:pic>
        <p:nvPicPr>
          <p:cNvPr id="8" name="コンテンツ プレースホルダー 7" descr="床, 屋内, 天井, 部屋 が含まれている画像&#10;&#10;自動的に生成された説明">
            <a:extLst>
              <a:ext uri="{FF2B5EF4-FFF2-40B4-BE49-F238E27FC236}">
                <a16:creationId xmlns:a16="http://schemas.microsoft.com/office/drawing/2014/main" id="{9DC82A16-CC20-4C17-801D-842DACF6B1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7200"/>
            <a:ext cx="5181600" cy="2909938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C0DB44-ED22-42EF-93F3-00638657DE0B}"/>
              </a:ext>
            </a:extLst>
          </p:cNvPr>
          <p:cNvSpPr/>
          <p:nvPr/>
        </p:nvSpPr>
        <p:spPr>
          <a:xfrm>
            <a:off x="6019800" y="1690688"/>
            <a:ext cx="6380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/>
              <a:t>グループ学習室</a:t>
            </a:r>
            <a:r>
              <a:rPr lang="en-US" altLang="ja-JP" sz="4000" dirty="0"/>
              <a:t>(</a:t>
            </a:r>
            <a:r>
              <a:rPr lang="ja-JP" altLang="en-US" sz="4000" dirty="0"/>
              <a:t>第</a:t>
            </a:r>
            <a:r>
              <a:rPr lang="en-US" altLang="ja-JP" sz="4000" dirty="0"/>
              <a:t>2</a:t>
            </a:r>
            <a:r>
              <a:rPr lang="ja-JP" altLang="en-US" sz="4000" dirty="0"/>
              <a:t>閲覧室</a:t>
            </a:r>
            <a:r>
              <a:rPr lang="en-US" altLang="ja-JP" sz="4000" dirty="0"/>
              <a:t>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096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169</Words>
  <Application>Microsoft Office PowerPoint</Application>
  <PresentationFormat>ワイド画面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HGP教科書体</vt:lpstr>
      <vt:lpstr>HGP創英角ﾎﾟｯﾌﾟ体</vt:lpstr>
      <vt:lpstr>Arial</vt:lpstr>
      <vt:lpstr>Calibri</vt:lpstr>
      <vt:lpstr>Calibri Light</vt:lpstr>
      <vt:lpstr>Office Theme</vt:lpstr>
      <vt:lpstr>図書館リニューアルオープン</vt:lpstr>
      <vt:lpstr>PowerPoint プレゼンテーション</vt:lpstr>
      <vt:lpstr>図書館にエレベーターが設置されました</vt:lpstr>
      <vt:lpstr>　　受付・カウンター</vt:lpstr>
      <vt:lpstr>ICTみやまルーム</vt:lpstr>
      <vt:lpstr>閲覧室</vt:lpstr>
      <vt:lpstr>CALL教室</vt:lpstr>
      <vt:lpstr>ブラウジングスペース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図書館リニューアルオープン</dc:title>
  <dc:creator>有川 範夫</dc:creator>
  <cp:lastModifiedBy>有川 範夫</cp:lastModifiedBy>
  <cp:revision>24</cp:revision>
  <cp:lastPrinted>2020-03-30T06:14:36Z</cp:lastPrinted>
  <dcterms:created xsi:type="dcterms:W3CDTF">2020-03-28T11:16:30Z</dcterms:created>
  <dcterms:modified xsi:type="dcterms:W3CDTF">2020-04-01T09:22:19Z</dcterms:modified>
</cp:coreProperties>
</file>